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4/24/2016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youtube.com/watch?v=qvZgEkBgybU" TargetMode="Externa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hyperlink" Target="http://www.bing.com/videos/search?q=trombone+shorty+book+trailer&amp;view=detail&amp;mid=96C415D687186F03AB5896C415D687186F03AB58&amp;FORM=VIR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jerrypinkneystudio.com/" TargetMode="External"/><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www.davidaadler.com/" TargetMode="Externa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scholastic.com/bookfairs/articles/kidsareauthors" TargetMode="Externa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hyperlink" Target="http://www.readingrockets.org/books/awardwinners"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7545" y="1918953"/>
            <a:ext cx="8915399" cy="2806913"/>
          </a:xfrm>
        </p:spPr>
        <p:txBody>
          <a:bodyPr/>
          <a:lstStyle/>
          <a:p>
            <a:pPr algn="ctr"/>
            <a:r>
              <a:rPr lang="en-US" dirty="0" smtClean="0"/>
              <a:t>Other Children’s Book Awards</a:t>
            </a:r>
            <a:endParaRPr lang="en-US" dirty="0"/>
          </a:p>
        </p:txBody>
      </p:sp>
      <p:sp>
        <p:nvSpPr>
          <p:cNvPr id="3" name="Subtitle 2"/>
          <p:cNvSpPr>
            <a:spLocks noGrp="1"/>
          </p:cNvSpPr>
          <p:nvPr>
            <p:ph type="subTitle" idx="1"/>
          </p:nvPr>
        </p:nvSpPr>
        <p:spPr>
          <a:xfrm>
            <a:off x="7724336" y="6453809"/>
            <a:ext cx="4467664" cy="299859"/>
          </a:xfrm>
        </p:spPr>
        <p:txBody>
          <a:bodyPr>
            <a:normAutofit fontScale="92500" lnSpcReduction="20000"/>
          </a:bodyPr>
          <a:lstStyle/>
          <a:p>
            <a:r>
              <a:rPr lang="en-US" dirty="0" smtClean="0"/>
              <a:t>Dianna Jo Crawford - 2016</a:t>
            </a:r>
            <a:endParaRPr lang="en-US" dirty="0"/>
          </a:p>
        </p:txBody>
      </p:sp>
    </p:spTree>
    <p:extLst>
      <p:ext uri="{BB962C8B-B14F-4D97-AF65-F5344CB8AC3E}">
        <p14:creationId xmlns:p14="http://schemas.microsoft.com/office/powerpoint/2010/main" val="365895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04533" y="1027289"/>
            <a:ext cx="7134578" cy="2585323"/>
          </a:xfrm>
          <a:prstGeom prst="rect">
            <a:avLst/>
          </a:prstGeom>
        </p:spPr>
        <p:txBody>
          <a:bodyPr wrap="square">
            <a:spAutoFit/>
          </a:bodyPr>
          <a:lstStyle/>
          <a:p>
            <a:r>
              <a:rPr lang="en-US" b="1" dirty="0"/>
              <a:t>The Coretta Scott King Book Awards</a:t>
            </a:r>
            <a:r>
              <a:rPr lang="en-US" dirty="0"/>
              <a:t> are given annually to outstanding African American authors and illustrators of books for children and young adults that demonstrate an appreciation of African American culture and universal human values.  The award commemorates the life and work of Dr. Martin Luther King, Jr., and honors his wife, Mrs. Coretta Scott King, for her courage and determination to continue the work for peace and world brotherhood.    </a:t>
            </a:r>
            <a:endParaRPr lang="en-US" dirty="0" smtClean="0"/>
          </a:p>
          <a:p>
            <a:endParaRPr lang="en-US" dirty="0"/>
          </a:p>
        </p:txBody>
      </p:sp>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4533" y="3364256"/>
            <a:ext cx="2028236" cy="3042354"/>
          </a:xfrm>
          <a:prstGeom prst="rect">
            <a:avLst/>
          </a:prstGeom>
        </p:spPr>
      </p:pic>
      <p:pic>
        <p:nvPicPr>
          <p:cNvPr id="8" name="Picture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3333" y="3364256"/>
            <a:ext cx="2015067" cy="3022601"/>
          </a:xfrm>
          <a:prstGeom prst="rect">
            <a:avLst/>
          </a:prstGeom>
        </p:spPr>
      </p:pic>
      <p:sp>
        <p:nvSpPr>
          <p:cNvPr id="9" name="Rectangle 8"/>
          <p:cNvSpPr/>
          <p:nvPr/>
        </p:nvSpPr>
        <p:spPr>
          <a:xfrm>
            <a:off x="3809677" y="6488668"/>
            <a:ext cx="5012911" cy="369332"/>
          </a:xfrm>
          <a:prstGeom prst="rect">
            <a:avLst/>
          </a:prstGeom>
        </p:spPr>
        <p:txBody>
          <a:bodyPr wrap="none">
            <a:spAutoFit/>
          </a:bodyPr>
          <a:lstStyle/>
          <a:p>
            <a:r>
              <a:rPr lang="en-US" dirty="0"/>
              <a:t>http://www.ala.org/emiert/cskbookawards</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44534" y="3612612"/>
            <a:ext cx="2664178" cy="2515182"/>
          </a:xfrm>
          <a:prstGeom prst="rect">
            <a:avLst/>
          </a:prstGeom>
        </p:spPr>
      </p:pic>
    </p:spTree>
    <p:extLst>
      <p:ext uri="{BB962C8B-B14F-4D97-AF65-F5344CB8AC3E}">
        <p14:creationId xmlns:p14="http://schemas.microsoft.com/office/powerpoint/2010/main" val="274972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411" y="771348"/>
            <a:ext cx="1905000" cy="1838325"/>
          </a:xfrm>
          <a:prstGeom prst="rect">
            <a:avLst/>
          </a:prstGeom>
        </p:spPr>
      </p:pic>
      <p:sp>
        <p:nvSpPr>
          <p:cNvPr id="3" name="Rectangle 2"/>
          <p:cNvSpPr/>
          <p:nvPr/>
        </p:nvSpPr>
        <p:spPr>
          <a:xfrm>
            <a:off x="3048000" y="2828836"/>
            <a:ext cx="6096000" cy="1200329"/>
          </a:xfrm>
          <a:prstGeom prst="rect">
            <a:avLst/>
          </a:prstGeom>
        </p:spPr>
        <p:txBody>
          <a:bodyPr>
            <a:spAutoFit/>
          </a:bodyPr>
          <a:lstStyle/>
          <a:p>
            <a:r>
              <a:rPr lang="en-US" b="1" dirty="0"/>
              <a:t>The Wilder Award </a:t>
            </a:r>
            <a:r>
              <a:rPr lang="en-US" dirty="0"/>
              <a:t>honors an author or illustrator whose books, published in the United States, have made, over a period of years, a substantial and lasting contribution to literature for children.</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0551" y="4485568"/>
            <a:ext cx="1336675" cy="17233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6603" y="4248328"/>
            <a:ext cx="1428750" cy="176212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90781" y="4248328"/>
            <a:ext cx="1428750" cy="1762125"/>
          </a:xfrm>
          <a:prstGeom prst="rect">
            <a:avLst/>
          </a:prstGeom>
        </p:spPr>
      </p:pic>
      <p:sp>
        <p:nvSpPr>
          <p:cNvPr id="7" name="Rectangle 6"/>
          <p:cNvSpPr/>
          <p:nvPr/>
        </p:nvSpPr>
        <p:spPr>
          <a:xfrm>
            <a:off x="1746603" y="6466856"/>
            <a:ext cx="7744178" cy="369332"/>
          </a:xfrm>
          <a:prstGeom prst="rect">
            <a:avLst/>
          </a:prstGeom>
        </p:spPr>
        <p:txBody>
          <a:bodyPr wrap="square">
            <a:spAutoFit/>
          </a:bodyPr>
          <a:lstStyle/>
          <a:p>
            <a:r>
              <a:rPr lang="en-US" dirty="0"/>
              <a:t>http://www.ala.org/alsc/awardsgrants/bookmedia/wildermedal</a:t>
            </a:r>
          </a:p>
        </p:txBody>
      </p:sp>
    </p:spTree>
    <p:extLst>
      <p:ext uri="{BB962C8B-B14F-4D97-AF65-F5344CB8AC3E}">
        <p14:creationId xmlns:p14="http://schemas.microsoft.com/office/powerpoint/2010/main" val="556727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690336"/>
            <a:ext cx="6096000" cy="1477328"/>
          </a:xfrm>
          <a:prstGeom prst="rect">
            <a:avLst/>
          </a:prstGeom>
        </p:spPr>
        <p:txBody>
          <a:bodyPr>
            <a:spAutoFit/>
          </a:bodyPr>
          <a:lstStyle/>
          <a:p>
            <a:r>
              <a:rPr lang="en-US" b="1" dirty="0"/>
              <a:t>The Geisel Award </a:t>
            </a:r>
            <a:r>
              <a:rPr lang="en-US" dirty="0"/>
              <a:t>is given annually to the author(s) and illustrator(s) of the most distinguished American book for beginning readers published in English in the United States during the preceding year.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8133" y="180622"/>
            <a:ext cx="2156178" cy="2290234"/>
          </a:xfrm>
          <a:prstGeom prst="rect">
            <a:avLst/>
          </a:prstGeom>
        </p:spPr>
      </p:pic>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735" y="3961079"/>
            <a:ext cx="1675575" cy="2452061"/>
          </a:xfrm>
          <a:prstGeom prst="rect">
            <a:avLst/>
          </a:prstGeom>
        </p:spPr>
      </p:pic>
      <p:sp>
        <p:nvSpPr>
          <p:cNvPr id="5" name="Rectangle 4"/>
          <p:cNvSpPr/>
          <p:nvPr/>
        </p:nvSpPr>
        <p:spPr>
          <a:xfrm>
            <a:off x="1598013" y="6413140"/>
            <a:ext cx="8036417" cy="369332"/>
          </a:xfrm>
          <a:prstGeom prst="rect">
            <a:avLst/>
          </a:prstGeom>
        </p:spPr>
        <p:txBody>
          <a:bodyPr wrap="square">
            <a:spAutoFit/>
          </a:bodyPr>
          <a:lstStyle/>
          <a:p>
            <a:pPr algn="ctr"/>
            <a:r>
              <a:rPr lang="en-US" dirty="0"/>
              <a:t>http://www.ala.org/alsc/awardsgrants/bookmedia/geiselaward</a:t>
            </a:r>
          </a:p>
        </p:txBody>
      </p:sp>
    </p:spTree>
    <p:extLst>
      <p:ext uri="{BB962C8B-B14F-4D97-AF65-F5344CB8AC3E}">
        <p14:creationId xmlns:p14="http://schemas.microsoft.com/office/powerpoint/2010/main" val="1089320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3210" y="758711"/>
            <a:ext cx="2871989" cy="369332"/>
          </a:xfrm>
          <a:prstGeom prst="rect">
            <a:avLst/>
          </a:prstGeom>
        </p:spPr>
        <p:txBody>
          <a:bodyPr wrap="square">
            <a:spAutoFit/>
          </a:bodyPr>
          <a:lstStyle/>
          <a:p>
            <a:pPr algn="ctr"/>
            <a:r>
              <a:rPr lang="en-US" b="1" dirty="0" smtClean="0"/>
              <a:t>Kids Are Authors Award </a:t>
            </a:r>
            <a:endParaRPr lang="en-US" dirty="0"/>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2856" y="1128043"/>
            <a:ext cx="3118194" cy="2078796"/>
          </a:xfrm>
          <a:prstGeom prst="rect">
            <a:avLst/>
          </a:prstGeom>
        </p:spPr>
      </p:pic>
      <p:sp>
        <p:nvSpPr>
          <p:cNvPr id="4" name="Rectangle 3"/>
          <p:cNvSpPr/>
          <p:nvPr/>
        </p:nvSpPr>
        <p:spPr>
          <a:xfrm>
            <a:off x="1790163" y="6488668"/>
            <a:ext cx="8989454" cy="369332"/>
          </a:xfrm>
          <a:prstGeom prst="rect">
            <a:avLst/>
          </a:prstGeom>
        </p:spPr>
        <p:txBody>
          <a:bodyPr wrap="square">
            <a:spAutoFit/>
          </a:bodyPr>
          <a:lstStyle/>
          <a:p>
            <a:pPr algn="ctr"/>
            <a:r>
              <a:rPr lang="en-US" dirty="0"/>
              <a:t>http://www.scholastic.com/bookfairs/news/kids-are-authors-winners</a:t>
            </a:r>
          </a:p>
        </p:txBody>
      </p:sp>
      <p:pic>
        <p:nvPicPr>
          <p:cNvPr id="1028" name="Picture 4" descr="http://www.scholastic.com/bookfairs/sites/default/files/pdfs/masterpiece_thumbnai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842" y="3206839"/>
            <a:ext cx="1932368" cy="24197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scholastic.com/bookfairs/sites/default/files/pdfs/through_janes_eyes_thumbnai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9210" y="3472490"/>
            <a:ext cx="2360596" cy="1888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8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0771" y="1803041"/>
            <a:ext cx="9212128" cy="2585323"/>
          </a:xfrm>
          <a:prstGeom prst="rect">
            <a:avLst/>
          </a:prstGeom>
          <a:noFill/>
        </p:spPr>
        <p:txBody>
          <a:bodyPr wrap="square" rtlCol="0">
            <a:spAutoFit/>
          </a:bodyPr>
          <a:lstStyle/>
          <a:p>
            <a:r>
              <a:rPr lang="en-US" sz="5400" dirty="0" smtClean="0">
                <a:hlinkClick r:id="rId2"/>
              </a:rPr>
              <a:t>To learn about other award-winning children’s books click here!</a:t>
            </a:r>
            <a:endParaRPr lang="en-US" sz="5400" dirty="0"/>
          </a:p>
        </p:txBody>
      </p:sp>
    </p:spTree>
    <p:extLst>
      <p:ext uri="{BB962C8B-B14F-4D97-AF65-F5344CB8AC3E}">
        <p14:creationId xmlns:p14="http://schemas.microsoft.com/office/powerpoint/2010/main" val="3205865294"/>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TotalTime>
  <Words>94</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Wisp</vt:lpstr>
      <vt:lpstr>Other Children’s Book Awards</vt:lpstr>
      <vt:lpstr>PowerPoint Presentation</vt:lpstr>
      <vt:lpstr>PowerPoint Presentation</vt:lpstr>
      <vt:lpstr>PowerPoint Presentation</vt:lpstr>
      <vt:lpstr>PowerPoint Presentation</vt:lpstr>
      <vt:lpstr>PowerPoint Presentation</vt:lpstr>
    </vt:vector>
  </TitlesOfParts>
  <Company>Bullitt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Other Children’s Book Awards</dc:title>
  <dc:creator>Crawford, DiannaJo</dc:creator>
  <cp:lastModifiedBy>Crawford, DiannaJo</cp:lastModifiedBy>
  <cp:revision>9</cp:revision>
  <dcterms:created xsi:type="dcterms:W3CDTF">2016-04-24T23:08:34Z</dcterms:created>
  <dcterms:modified xsi:type="dcterms:W3CDTF">2016-04-25T00:11:01Z</dcterms:modified>
</cp:coreProperties>
</file>